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9" r:id="rId4"/>
    <p:sldId id="263" r:id="rId5"/>
    <p:sldId id="268" r:id="rId6"/>
    <p:sldId id="269" r:id="rId7"/>
    <p:sldId id="262" r:id="rId8"/>
    <p:sldId id="267" r:id="rId9"/>
    <p:sldId id="270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1"/>
    <p:restoredTop sz="94749"/>
  </p:normalViewPr>
  <p:slideViewPr>
    <p:cSldViewPr snapToGrid="0" snapToObjects="1">
      <p:cViewPr varScale="1">
        <p:scale>
          <a:sx n="81" d="100"/>
          <a:sy n="81" d="100"/>
        </p:scale>
        <p:origin x="12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03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4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61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72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01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44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45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24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3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07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31B3-7C6E-1545-BCD9-901EAC245E96}" type="datetimeFigureOut">
              <a:rPr lang="fr-FR" smtClean="0"/>
              <a:t>05/01/2018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52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tif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hyperlink" Target="http://www.freestylecanada.ski/fr/resources/competition/" TargetMode="Externa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3267075"/>
            <a:ext cx="7772400" cy="1470025"/>
          </a:xfrm>
        </p:spPr>
        <p:txBody>
          <a:bodyPr/>
          <a:lstStyle/>
          <a:p>
            <a:r>
              <a:rPr lang="fr-CA" dirty="0" err="1"/>
              <a:t>SKIacrobatz</a:t>
            </a:r>
            <a:r>
              <a:rPr lang="en-US" dirty="0"/>
              <a:t>	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4737100"/>
            <a:ext cx="6400800" cy="1752600"/>
          </a:xfrm>
        </p:spPr>
        <p:txBody>
          <a:bodyPr/>
          <a:lstStyle/>
          <a:p>
            <a:r>
              <a:rPr lang="fr-CA"/>
              <a:t>Spécifications et directives relatives au terrain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236537"/>
            <a:ext cx="48895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6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Box SKIacrobatz </a:t>
            </a:r>
            <a:endParaRPr lang="fr-CA" dirty="0"/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5842000" y="3200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endParaRPr lang="en-US" dirty="0"/>
          </a:p>
        </p:txBody>
      </p:sp>
      <p:pic>
        <p:nvPicPr>
          <p:cNvPr id="6" name="Picture 5"/>
          <p:cNvPicPr/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92200" y="1197551"/>
            <a:ext cx="5461000" cy="275215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584201" y="3998039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Un box à </a:t>
            </a:r>
            <a:r>
              <a:rPr lang="fr-CA" dirty="0" err="1"/>
              <a:t>buttering</a:t>
            </a:r>
            <a:r>
              <a:rPr lang="fr-CA" dirty="0"/>
              <a:t> ou qui comporte un plancher de danse assez large est idéal pour présenter des habiletés.</a:t>
            </a:r>
          </a:p>
          <a:p>
            <a:r>
              <a:rPr lang="fr-CA" dirty="0"/>
              <a:t>À considérer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Vérifiez que les surfaces de glissement et les garnitures exposées sont lisses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L’entrée devrait permettre de glisser jusqu’au module sans trou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Tous les supports sous la surface de glissement doivent être « jupés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Les sorties latérales et aux extrémités doivent être </a:t>
            </a:r>
            <a:r>
              <a:rPr lang="fr-CA" dirty="0" smtClean="0"/>
              <a:t>de </a:t>
            </a:r>
            <a:r>
              <a:rPr lang="fr-CA" dirty="0"/>
              <a:t>neige lisse, non glacée ou « qui accroche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Assurez-vous de pouvoir vous positionner pour les athlètes qui ont besoin d’être aidés manuellement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515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Présenter le terrain de ski acrobatique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17638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fr-CA" sz="3000" dirty="0"/>
              <a:t>Les entraîneurs ont la responsabilité de gérer l’accès au terrain et de faire de leur mieux pour assurer la sécurité des athlètes!</a:t>
            </a:r>
          </a:p>
          <a:p>
            <a:r>
              <a:rPr lang="fr-CA" sz="3000" dirty="0"/>
              <a:t>Si le terrain est correctement choisi et préparé, l’athlète devrait être capable d’apprendre </a:t>
            </a:r>
            <a:r>
              <a:rPr lang="fr-CA" sz="3000" dirty="0" smtClean="0"/>
              <a:t>en </a:t>
            </a:r>
            <a:r>
              <a:rPr lang="fr-CA" sz="3000" dirty="0"/>
              <a:t>se pratiquant</a:t>
            </a:r>
          </a:p>
          <a:p>
            <a:r>
              <a:rPr lang="fr-CA" sz="3000" dirty="0"/>
              <a:t>Ne choisissez jamais un terrain au-delà du niveau de compétence d’un athlète — vous devrez probablement travailler avec la station de ski pour préparer les éléments qui conviendront</a:t>
            </a:r>
          </a:p>
          <a:p>
            <a:r>
              <a:rPr lang="fr-CA" sz="3000" dirty="0"/>
              <a:t>Si un athlète maîtrise le terrain en toute sécurité à ce stade, cela </a:t>
            </a:r>
            <a:r>
              <a:rPr lang="fr-CA" sz="3000" dirty="0" smtClean="0"/>
              <a:t>déterminera s’il </a:t>
            </a:r>
            <a:r>
              <a:rPr lang="fr-CA" sz="3000" dirty="0"/>
              <a:t>s’amuse et continuera à pratiquer des sports acrobatiques!</a:t>
            </a:r>
          </a:p>
          <a:p>
            <a:endParaRPr lang="fr-CA" sz="30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898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Rollers de </a:t>
            </a:r>
            <a:r>
              <a:rPr lang="fr-CA" dirty="0" err="1"/>
              <a:t>SKIacrobatz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Les rollers seront utilisés pour développer la compétence d’absorption et la synchronisation des virages</a:t>
            </a:r>
          </a:p>
          <a:p>
            <a:r>
              <a:rPr lang="fr-CA" dirty="0"/>
              <a:t>Placez les rollers à une distance de 6 à 7 mètres les uns des autres, ou plus près si le terrain est plat</a:t>
            </a:r>
          </a:p>
          <a:p>
            <a:r>
              <a:rPr lang="fr-CA" dirty="0"/>
              <a:t>Chaque roller devrait mesurer de 60 à 100 cm</a:t>
            </a:r>
          </a:p>
          <a:p>
            <a:r>
              <a:rPr lang="fr-CA" dirty="0" smtClean="0"/>
              <a:t>Les construire à l’aide d’une dameuse sur un </a:t>
            </a:r>
            <a:r>
              <a:rPr lang="fr-CA" dirty="0"/>
              <a:t>terrain pour débutants et s’assurer </a:t>
            </a:r>
            <a:r>
              <a:rPr lang="fr-CA" dirty="0" smtClean="0"/>
              <a:t>qu’ils sont </a:t>
            </a:r>
            <a:r>
              <a:rPr lang="fr-CA" dirty="0"/>
              <a:t>arrondis plutôt que triangulaires</a:t>
            </a:r>
          </a:p>
          <a:p>
            <a:r>
              <a:rPr lang="fr-CA" dirty="0"/>
              <a:t>Terminez la mise en forme avec une pelle et </a:t>
            </a:r>
            <a:r>
              <a:rPr lang="fr-CA" dirty="0" smtClean="0"/>
              <a:t>du </a:t>
            </a:r>
            <a:r>
              <a:rPr lang="fr-CA" dirty="0"/>
              <a:t>dérapage latéral</a:t>
            </a:r>
          </a:p>
        </p:txBody>
      </p:sp>
      <p:pic>
        <p:nvPicPr>
          <p:cNvPr id="7" name="Espace réservé du contenu 6" descr="Freestylerz Rollers parcours.jpg"/>
          <p:cNvPicPr>
            <a:picLocks noGrp="1" noChangeAspect="1"/>
          </p:cNvPicPr>
          <p:nvPr>
            <p:ph sz="quarter" idx="4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927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Sauts </a:t>
            </a:r>
            <a:r>
              <a:rPr lang="fr-CA" dirty="0" err="1"/>
              <a:t>SKIacrobatz</a:t>
            </a:r>
            <a:r>
              <a:rPr dirty="0"/>
              <a:t/>
            </a:r>
            <a:br>
              <a:rPr dirty="0"/>
            </a:br>
            <a:r>
              <a:rPr lang="fr-CA" dirty="0"/>
              <a:t>Saut de 10 pieds de votre choix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7200" y="1579116"/>
            <a:ext cx="4040188" cy="227260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0" y="1579116"/>
            <a:ext cx="4041775" cy="2273498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304800" y="4013199"/>
            <a:ext cx="8496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Les compétences de saut et de rotation de </a:t>
            </a:r>
            <a:r>
              <a:rPr lang="fr-CA" sz="1600" dirty="0" err="1"/>
              <a:t>SKIacrobatz</a:t>
            </a:r>
            <a:r>
              <a:rPr lang="fr-CA" sz="1600" dirty="0"/>
              <a:t> peuvent être enseignées sur une variété de formes de saut, y compris les éléments naturels de l’environnement.</a:t>
            </a:r>
          </a:p>
          <a:p>
            <a:r>
              <a:rPr lang="fr-CA" sz="1600" dirty="0"/>
              <a:t>À considérer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smtClean="0"/>
              <a:t>L’entraîneur </a:t>
            </a:r>
            <a:r>
              <a:rPr lang="fr-CA" sz="1600" dirty="0"/>
              <a:t>peut voir que les zones de réceptions ne contiennent pas d’obstacles et donner des signaux aux athlètes en toute sécurité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La réception ne devrait pas produire de secousses — évitez les zones plates/glacées/défoncées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La zone entre le nez de l’envol et la réception est idéalement arrondie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Choisissez le bon terrain pour favoriser le succès et correspondre au niveau de compétence de l’athlète</a:t>
            </a:r>
          </a:p>
          <a:p>
            <a:r>
              <a:rPr lang="fr-CA" dirty="0"/>
              <a:t>Si les athlètes ne réussissent pas, repensez votre choix de terrain</a:t>
            </a:r>
            <a:r>
              <a:rPr lang="fr-CA" dirty="0" smtClean="0"/>
              <a:t>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0540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60948"/>
            <a:ext cx="8229600" cy="1143000"/>
          </a:xfrm>
        </p:spPr>
        <p:txBody>
          <a:bodyPr/>
          <a:lstStyle/>
          <a:p>
            <a:r>
              <a:rPr lang="fr-CA"/>
              <a:t>Bosses SKIacrobatz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8695" y="1231900"/>
            <a:ext cx="4089400" cy="5473700"/>
          </a:xfrm>
        </p:spPr>
        <p:txBody>
          <a:bodyPr>
            <a:normAutofit fontScale="92500" lnSpcReduction="10000"/>
          </a:bodyPr>
          <a:lstStyle/>
          <a:p>
            <a:endParaRPr lang="fr-CA" sz="2500" dirty="0"/>
          </a:p>
          <a:p>
            <a:pPr lvl="1"/>
            <a:r>
              <a:rPr lang="fr-CA" sz="2900" dirty="0"/>
              <a:t>Niveau d’entrée : longueur de la pente : 80 à 100 mètres (max); dénivelé : 12 —</a:t>
            </a:r>
            <a:r>
              <a:rPr lang="fr-CA" dirty="0"/>
              <a:t> </a:t>
            </a:r>
            <a:r>
              <a:rPr lang="fr-CA" sz="2900" dirty="0"/>
              <a:t>à 20 degrés — les bosses rondes naturelles ou artificielles sont idéales. 1 ligne de virage en bosses suffit pour le parcours, mais 3 lignes seront plus amusantes</a:t>
            </a:r>
            <a:r>
              <a:rPr lang="fr-CA" sz="2900" dirty="0" smtClean="0"/>
              <a:t>!</a:t>
            </a:r>
            <a:endParaRPr lang="fr-CA" sz="2900" dirty="0"/>
          </a:p>
        </p:txBody>
      </p:sp>
      <p:sp>
        <p:nvSpPr>
          <p:cNvPr id="3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6697" y="1603948"/>
            <a:ext cx="28317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95" y="1809750"/>
            <a:ext cx="450870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60948"/>
            <a:ext cx="8229600" cy="1143000"/>
          </a:xfrm>
        </p:spPr>
        <p:txBody>
          <a:bodyPr/>
          <a:lstStyle/>
          <a:p>
            <a:r>
              <a:rPr lang="fr-CA"/>
              <a:t>Bosses SKIacrobatz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8695" y="1231900"/>
            <a:ext cx="4089400" cy="5473700"/>
          </a:xfrm>
        </p:spPr>
        <p:txBody>
          <a:bodyPr>
            <a:normAutofit fontScale="92500" lnSpcReduction="10000"/>
          </a:bodyPr>
          <a:lstStyle/>
          <a:p>
            <a:endParaRPr lang="fr-CA" sz="2500" dirty="0"/>
          </a:p>
          <a:p>
            <a:pPr lvl="1"/>
            <a:r>
              <a:rPr lang="fr-CA" sz="2900" dirty="0" smtClean="0"/>
              <a:t>Il </a:t>
            </a:r>
            <a:r>
              <a:rPr lang="fr-CA" sz="2900" dirty="0"/>
              <a:t>faut veiller à ce que les bosses soient arrondies et lisses et que l’espace de sortie ou la clôture de sécurité soit ouvert de 10 m de chaque côté — tout obstacle, comme les bancs de neige ou les arbres, doit être correctement rembourré</a:t>
            </a:r>
            <a:r>
              <a:rPr lang="fr-CA" sz="2900" dirty="0" smtClean="0"/>
              <a:t>.</a:t>
            </a:r>
            <a:endParaRPr lang="fr-CA" sz="2900" dirty="0"/>
          </a:p>
        </p:txBody>
      </p:sp>
      <p:sp>
        <p:nvSpPr>
          <p:cNvPr id="3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6697" y="1603948"/>
            <a:ext cx="28317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95" y="1809750"/>
            <a:ext cx="450870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60948"/>
            <a:ext cx="8229600" cy="1143000"/>
          </a:xfrm>
        </p:spPr>
        <p:txBody>
          <a:bodyPr/>
          <a:lstStyle/>
          <a:p>
            <a:r>
              <a:rPr lang="fr-CA"/>
              <a:t>Bosses SKIacrobatz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8695" y="1231900"/>
            <a:ext cx="4089400" cy="5473700"/>
          </a:xfrm>
        </p:spPr>
        <p:txBody>
          <a:bodyPr>
            <a:normAutofit fontScale="85000" lnSpcReduction="20000"/>
          </a:bodyPr>
          <a:lstStyle/>
          <a:p>
            <a:endParaRPr lang="fr-CA" sz="2500" dirty="0"/>
          </a:p>
          <a:p>
            <a:pPr lvl="1"/>
            <a:r>
              <a:rPr lang="fr-CA" sz="2900" dirty="0" smtClean="0"/>
              <a:t>La </a:t>
            </a:r>
            <a:r>
              <a:rPr lang="fr-CA" sz="2900" dirty="0"/>
              <a:t>forme des bosses standard devrait être de 3,5 m à 3,8 m (7 m - 7,6 m de côté). Si le terrain est plat, l’espacement doit être réduit.</a:t>
            </a:r>
          </a:p>
          <a:p>
            <a:pPr lvl="1"/>
            <a:r>
              <a:rPr lang="fr-CA" sz="2900" dirty="0" smtClean="0"/>
              <a:t>Hauteur </a:t>
            </a:r>
            <a:r>
              <a:rPr lang="fr-CA" sz="2900" dirty="0"/>
              <a:t>des bosses : 30 à 40 </a:t>
            </a:r>
            <a:r>
              <a:rPr lang="fr-CA" sz="2900" dirty="0" smtClean="0"/>
              <a:t>cm</a:t>
            </a:r>
          </a:p>
          <a:p>
            <a:pPr lvl="1"/>
            <a:r>
              <a:rPr lang="fr-CA" sz="2900" dirty="0" smtClean="0"/>
              <a:t>Le parcours doit être entretenu pour éviter la formation de glace et de zones irrégulières ou d’ornières au fil du temps.</a:t>
            </a:r>
            <a:endParaRPr lang="fr-CA" sz="2900" dirty="0"/>
          </a:p>
        </p:txBody>
      </p:sp>
      <p:sp>
        <p:nvSpPr>
          <p:cNvPr id="3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6697" y="1603948"/>
            <a:ext cx="28317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95" y="1809750"/>
            <a:ext cx="450870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7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60948"/>
            <a:ext cx="8229600" cy="1143000"/>
          </a:xfrm>
        </p:spPr>
        <p:txBody>
          <a:bodyPr/>
          <a:lstStyle/>
          <a:p>
            <a:r>
              <a:rPr lang="fr-CA"/>
              <a:t>Bosses SKIacrobatz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8695" y="1231900"/>
            <a:ext cx="4089400" cy="5473700"/>
          </a:xfrm>
        </p:spPr>
        <p:txBody>
          <a:bodyPr>
            <a:normAutofit fontScale="92500" lnSpcReduction="10000"/>
          </a:bodyPr>
          <a:lstStyle/>
          <a:p>
            <a:endParaRPr lang="fr-CA" sz="2500" dirty="0"/>
          </a:p>
          <a:p>
            <a:pPr lvl="1"/>
            <a:r>
              <a:rPr lang="fr-CA" sz="2900" dirty="0" smtClean="0"/>
              <a:t>Les </a:t>
            </a:r>
            <a:r>
              <a:rPr lang="fr-CA" sz="2900" dirty="0"/>
              <a:t>parcours doivent généralement être reconstruits toutes les 3-4 semaines. Il est possible de le compléter en 30 à 40 minutes avec de la </a:t>
            </a:r>
            <a:r>
              <a:rPr lang="fr-CA" sz="2900" dirty="0" smtClean="0"/>
              <a:t>pratique. </a:t>
            </a:r>
            <a:r>
              <a:rPr lang="fr-CA" sz="2900" dirty="0"/>
              <a:t>Le dérapage et les ajustements à la pelle devraient arriver aussitôt que la neige est poussée, avant qu’elle ne se solidifie</a:t>
            </a:r>
            <a:r>
              <a:rPr lang="fr-CA" sz="2900" dirty="0" smtClean="0"/>
              <a:t>.</a:t>
            </a:r>
            <a:endParaRPr lang="fr-CA" sz="2900" dirty="0"/>
          </a:p>
        </p:txBody>
      </p:sp>
      <p:sp>
        <p:nvSpPr>
          <p:cNvPr id="3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6697" y="1603948"/>
            <a:ext cx="28317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95" y="1809750"/>
            <a:ext cx="450870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60948"/>
            <a:ext cx="8229600" cy="1143000"/>
          </a:xfrm>
        </p:spPr>
        <p:txBody>
          <a:bodyPr/>
          <a:lstStyle/>
          <a:p>
            <a:r>
              <a:rPr lang="fr-CA"/>
              <a:t>Bosses SKIacrobatz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88695" y="1231900"/>
            <a:ext cx="4089400" cy="5473700"/>
          </a:xfrm>
        </p:spPr>
        <p:txBody>
          <a:bodyPr>
            <a:normAutofit/>
          </a:bodyPr>
          <a:lstStyle/>
          <a:p>
            <a:endParaRPr lang="fr-CA" sz="2500" dirty="0"/>
          </a:p>
          <a:p>
            <a:pPr lvl="1"/>
            <a:r>
              <a:rPr lang="fr-CA" sz="2900" dirty="0" smtClean="0"/>
              <a:t>Consulter </a:t>
            </a:r>
            <a:r>
              <a:rPr lang="fr-CA" sz="2900" dirty="0"/>
              <a:t>le centre de ressources de Freestyle Canada pour savoir comment préparer un terrain de bosses à l’aide d’un dameur </a:t>
            </a:r>
            <a:r>
              <a:rPr lang="fr-CA" sz="2900" dirty="0">
                <a:hlinkClick r:id="rId6"/>
              </a:rPr>
              <a:t>http://www.freestylecanada.ski/fr/resources/competition</a:t>
            </a:r>
            <a:r>
              <a:rPr lang="fr-CA" sz="2900" dirty="0" smtClean="0">
                <a:hlinkClick r:id="rId6"/>
              </a:rPr>
              <a:t>/</a:t>
            </a:r>
            <a:endParaRPr lang="fr-CA" sz="2900" dirty="0" smtClean="0"/>
          </a:p>
        </p:txBody>
      </p:sp>
      <p:sp>
        <p:nvSpPr>
          <p:cNvPr id="3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6697" y="1603948"/>
            <a:ext cx="28317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95" y="1809750"/>
            <a:ext cx="450870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51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269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SKIacrobatz </vt:lpstr>
      <vt:lpstr>Présenter le terrain de ski acrobatique</vt:lpstr>
      <vt:lpstr>Rollers de SKIacrobatz</vt:lpstr>
      <vt:lpstr>Sauts SKIacrobatz Saut de 10 pieds de votre choix</vt:lpstr>
      <vt:lpstr>Bosses SKIacrobatz</vt:lpstr>
      <vt:lpstr>Bosses SKIacrobatz</vt:lpstr>
      <vt:lpstr>Bosses SKIacrobatz</vt:lpstr>
      <vt:lpstr>Bosses SKIacrobatz</vt:lpstr>
      <vt:lpstr>Bosses SKIacrobatz</vt:lpstr>
      <vt:lpstr>Box SKIacrobatz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Freestylerz</dc:title>
  <dc:creator>Charles-Antoine Morache</dc:creator>
  <cp:lastModifiedBy>Justine</cp:lastModifiedBy>
  <cp:revision>29</cp:revision>
  <cp:lastPrinted>2017-10-13T18:13:03Z</cp:lastPrinted>
  <dcterms:created xsi:type="dcterms:W3CDTF">2017-08-17T03:23:21Z</dcterms:created>
  <dcterms:modified xsi:type="dcterms:W3CDTF">2018-01-05T22:22:33Z</dcterms:modified>
</cp:coreProperties>
</file>